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0292000" cy="37490400"/>
  <p:notesSz cx="6858000" cy="9144000"/>
  <p:custDataLst>
    <p:tags r:id="rId3"/>
  </p:custDataLst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336" y="-168"/>
      </p:cViewPr>
      <p:guideLst>
        <p:guide orient="horz" pos="11808"/>
        <p:guide pos="15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0" y="11646326"/>
            <a:ext cx="42748200" cy="803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0" y="21244560"/>
            <a:ext cx="35204400" cy="9580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539350" y="8209706"/>
            <a:ext cx="62236350" cy="1748684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00" y="8209706"/>
            <a:ext cx="185870850" cy="1748684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2" y="24091056"/>
            <a:ext cx="42748200" cy="744601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2" y="15890034"/>
            <a:ext cx="42748200" cy="8201022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0" y="47817620"/>
            <a:ext cx="124053600" cy="135260503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22100" y="47817620"/>
            <a:ext cx="124053600" cy="135260503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01354"/>
            <a:ext cx="4526280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8391951"/>
            <a:ext cx="22221034" cy="3497366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1889317"/>
            <a:ext cx="22221034" cy="21600374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0" y="8391951"/>
            <a:ext cx="22229763" cy="3497366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0" y="11889317"/>
            <a:ext cx="22229763" cy="21600374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3" y="1492673"/>
            <a:ext cx="16545722" cy="635254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5" y="1492676"/>
            <a:ext cx="28114625" cy="31997018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3" y="7845216"/>
            <a:ext cx="16545722" cy="25644478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4" y="26243280"/>
            <a:ext cx="30175200" cy="3098168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4" y="3349837"/>
            <a:ext cx="30175200" cy="2249424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4" y="29341448"/>
            <a:ext cx="30175200" cy="4399912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01354"/>
            <a:ext cx="45262800" cy="62484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8747763"/>
            <a:ext cx="45262800" cy="24741931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34748049"/>
            <a:ext cx="11734800" cy="1996017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7D1C-3942-418B-B186-43DF0B2D783F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0" y="34748049"/>
            <a:ext cx="15925800" cy="1996017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0" y="34748049"/>
            <a:ext cx="11734800" cy="1996017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6459-2F1D-4F5B-8931-A05A80F83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124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5016124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5016124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5016124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5016124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E Poster 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2000" cy="8193024"/>
          </a:xfrm>
          <a:prstGeom prst="rect">
            <a:avLst/>
          </a:prstGeom>
        </p:spPr>
      </p:pic>
      <p:pic>
        <p:nvPicPr>
          <p:cNvPr id="5" name="Picture 4" descr="ABE Poster 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87592"/>
            <a:ext cx="50292000" cy="577900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sikler</dc:creator>
  <cp:lastModifiedBy>sikler</cp:lastModifiedBy>
  <cp:revision>2</cp:revision>
  <dcterms:created xsi:type="dcterms:W3CDTF">2010-10-01T20:04:56Z</dcterms:created>
  <dcterms:modified xsi:type="dcterms:W3CDTF">2010-10-01T20:06:26Z</dcterms:modified>
</cp:coreProperties>
</file>